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2" r:id="rId7"/>
    <p:sldId id="371" r:id="rId8"/>
    <p:sldId id="370" r:id="rId9"/>
    <p:sldId id="369" r:id="rId10"/>
    <p:sldId id="368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90345" y="3014345"/>
            <a:ext cx="92106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100"/>
            <a:ext cx="10800000" cy="408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39047" y="5282200"/>
            <a:ext cx="733333" cy="343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33" b="19304"/>
          <a:stretch>
            <a:fillRect/>
          </a:stretch>
        </p:blipFill>
        <p:spPr>
          <a:xfrm>
            <a:off x="695325" y="764540"/>
            <a:ext cx="9455785" cy="107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9523" y="1172132"/>
            <a:ext cx="733333" cy="343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86666" y="2229978"/>
            <a:ext cx="885714" cy="400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34285" y="2982858"/>
            <a:ext cx="723809" cy="343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205714" y="4031173"/>
            <a:ext cx="742857" cy="343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396190" y="4803115"/>
            <a:ext cx="723809" cy="343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948571" y="5841900"/>
            <a:ext cx="761904" cy="343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052830"/>
            <a:ext cx="1762125" cy="167322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2853055"/>
            <a:ext cx="1743075" cy="16573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550" y="4653280"/>
            <a:ext cx="1761490" cy="1684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3" grpId="0" animBg="1"/>
      <p:bldP spid="15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29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62857" y="2675534"/>
            <a:ext cx="752380" cy="343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20000" y="3247778"/>
            <a:ext cx="866666" cy="333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484445"/>
            <a:ext cx="9720000" cy="519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92445" y="3789045"/>
            <a:ext cx="626745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28660" y="3789045"/>
            <a:ext cx="73152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35955" y="4796790"/>
            <a:ext cx="781685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08345" y="5949315"/>
            <a:ext cx="922655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9" b="22616"/>
          <a:stretch>
            <a:fillRect/>
          </a:stretch>
        </p:blipFill>
        <p:spPr>
          <a:xfrm>
            <a:off x="1199515" y="711835"/>
            <a:ext cx="6919595" cy="87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71815" y="3760470"/>
            <a:ext cx="739140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00875" y="4961255"/>
            <a:ext cx="1154430" cy="400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3"/>
          <a:stretch>
            <a:fillRect/>
          </a:stretch>
        </p:blipFill>
        <p:spPr>
          <a:xfrm>
            <a:off x="720090" y="764725"/>
            <a:ext cx="10800080" cy="4571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73340" y="3224530"/>
            <a:ext cx="621665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48755" y="4440555"/>
            <a:ext cx="960120" cy="51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35" b="10845"/>
          <a:stretch>
            <a:fillRect/>
          </a:stretch>
        </p:blipFill>
        <p:spPr>
          <a:xfrm>
            <a:off x="1199515" y="5084445"/>
            <a:ext cx="10800080" cy="165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8370853" y="5843312"/>
            <a:ext cx="942857" cy="353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29523" y="4926357"/>
            <a:ext cx="504761" cy="514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40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77142" y="1784109"/>
            <a:ext cx="428571" cy="37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00952" y="2919309"/>
            <a:ext cx="504761" cy="505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77142" y="4140365"/>
            <a:ext cx="428571" cy="37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6666" y="3436163"/>
            <a:ext cx="942857" cy="448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20000" y="2420333"/>
            <a:ext cx="1019047" cy="44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39047" y="4678590"/>
            <a:ext cx="580952" cy="466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39047" y="4804346"/>
            <a:ext cx="780952" cy="448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77142" y="4804346"/>
            <a:ext cx="800000" cy="448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2023-12-15T02:26:39Z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